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2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</a:t>
            </a:r>
            <a:r>
              <a:rPr lang="en-US" dirty="0" err="1"/>
              <a:t>nCh</a:t>
            </a:r>
            <a:r>
              <a:rPr lang="en-US" dirty="0"/>
              <a:t>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0065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4168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Replacing TXT with Ttree files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Solving NBD Fit issues – MINOS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Plotting event shapes – Thrust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5"/>
              </a:rPr>
              <a:t>https://doi.org/10.17182/hepdata.54900.v1/t47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– Summary of plots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Histogram for </a:t>
            </a:r>
            <a:r>
              <a:rPr lang="en-US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NJetsCh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Await layout from ma’am</a:t>
            </a:r>
          </a:p>
          <a:p>
            <a:pPr lvl="1">
              <a:spcAft>
                <a:spcPts val="600"/>
              </a:spcAft>
            </a:pP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– Comparison with OPAL at 91.2 GeV and 161 GeV 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954321" y="3227316"/>
            <a:ext cx="2048719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Insufficient 2W data from OPAL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be a nice review paper </a:t>
            </a:r>
            <a:endParaRPr lang="en-US" sz="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Recreate thrust distributions in Fig1 w/wo top production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Recreate process cross-sections in Tab1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3879</TotalTime>
  <Words>3294</Words>
  <Application>Microsoft Office PowerPoint</Application>
  <PresentationFormat>Widescreen</PresentationFormat>
  <Paragraphs>458</Paragraphs>
  <Slides>66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1051</cp:revision>
  <dcterms:created xsi:type="dcterms:W3CDTF">2024-11-21T11:19:07Z</dcterms:created>
  <dcterms:modified xsi:type="dcterms:W3CDTF">2025-03-14T09:23:56Z</dcterms:modified>
</cp:coreProperties>
</file>